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924" y="-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74AF8D-99BE-4609-800F-17D7669A8A88}" type="datetimeFigureOut">
              <a:rPr kumimoji="1" lang="ja-JP" altLang="en-US" smtClean="0"/>
              <a:t>2014/10/15</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F48032-CCC2-4ED3-AC85-BFC8D0DB5F3D}" type="slidenum">
              <a:rPr kumimoji="1" lang="ja-JP" altLang="en-US" smtClean="0"/>
              <a:t>‹#›</a:t>
            </a:fld>
            <a:endParaRPr kumimoji="1" lang="ja-JP" altLang="en-US"/>
          </a:p>
        </p:txBody>
      </p:sp>
    </p:spTree>
    <p:extLst>
      <p:ext uri="{BB962C8B-B14F-4D97-AF65-F5344CB8AC3E}">
        <p14:creationId xmlns:p14="http://schemas.microsoft.com/office/powerpoint/2010/main" val="35047002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8F7B414-DBA6-442F-B68D-84D8B6C22035}" type="datetimeFigureOut">
              <a:rPr kumimoji="1" lang="ja-JP" altLang="en-US" smtClean="0"/>
              <a:t>2014/10/15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2575BB9-758B-4DE2-BFD0-217D7A3C22AA}" type="slidenum">
              <a:rPr kumimoji="1" lang="ja-JP" altLang="en-US" smtClean="0"/>
              <a:t>‹#›</a:t>
            </a:fld>
            <a:endParaRPr kumimoji="1" lang="ja-JP" altLang="en-US"/>
          </a:p>
        </p:txBody>
      </p:sp>
    </p:spTree>
    <p:extLst>
      <p:ext uri="{BB962C8B-B14F-4D97-AF65-F5344CB8AC3E}">
        <p14:creationId xmlns:p14="http://schemas.microsoft.com/office/powerpoint/2010/main" val="1346577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8F7B414-DBA6-442F-B68D-84D8B6C22035}" type="datetimeFigureOut">
              <a:rPr kumimoji="1" lang="ja-JP" altLang="en-US" smtClean="0"/>
              <a:t>2014/10/15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2575BB9-758B-4DE2-BFD0-217D7A3C22AA}" type="slidenum">
              <a:rPr kumimoji="1" lang="ja-JP" altLang="en-US" smtClean="0"/>
              <a:t>‹#›</a:t>
            </a:fld>
            <a:endParaRPr kumimoji="1" lang="ja-JP" altLang="en-US"/>
          </a:p>
        </p:txBody>
      </p:sp>
    </p:spTree>
    <p:extLst>
      <p:ext uri="{BB962C8B-B14F-4D97-AF65-F5344CB8AC3E}">
        <p14:creationId xmlns:p14="http://schemas.microsoft.com/office/powerpoint/2010/main" val="3717822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8F7B414-DBA6-442F-B68D-84D8B6C22035}" type="datetimeFigureOut">
              <a:rPr kumimoji="1" lang="ja-JP" altLang="en-US" smtClean="0"/>
              <a:t>2014/10/15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2575BB9-758B-4DE2-BFD0-217D7A3C22AA}" type="slidenum">
              <a:rPr kumimoji="1" lang="ja-JP" altLang="en-US" smtClean="0"/>
              <a:t>‹#›</a:t>
            </a:fld>
            <a:endParaRPr kumimoji="1" lang="ja-JP" altLang="en-US"/>
          </a:p>
        </p:txBody>
      </p:sp>
    </p:spTree>
    <p:extLst>
      <p:ext uri="{BB962C8B-B14F-4D97-AF65-F5344CB8AC3E}">
        <p14:creationId xmlns:p14="http://schemas.microsoft.com/office/powerpoint/2010/main" val="4178081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8F7B414-DBA6-442F-B68D-84D8B6C22035}" type="datetimeFigureOut">
              <a:rPr kumimoji="1" lang="ja-JP" altLang="en-US" smtClean="0"/>
              <a:t>2014/10/15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2575BB9-758B-4DE2-BFD0-217D7A3C22AA}" type="slidenum">
              <a:rPr kumimoji="1" lang="ja-JP" altLang="en-US" smtClean="0"/>
              <a:t>‹#›</a:t>
            </a:fld>
            <a:endParaRPr kumimoji="1" lang="ja-JP" altLang="en-US"/>
          </a:p>
        </p:txBody>
      </p:sp>
    </p:spTree>
    <p:extLst>
      <p:ext uri="{BB962C8B-B14F-4D97-AF65-F5344CB8AC3E}">
        <p14:creationId xmlns:p14="http://schemas.microsoft.com/office/powerpoint/2010/main" val="2677587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8F7B414-DBA6-442F-B68D-84D8B6C22035}" type="datetimeFigureOut">
              <a:rPr kumimoji="1" lang="ja-JP" altLang="en-US" smtClean="0"/>
              <a:t>2014/10/15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2575BB9-758B-4DE2-BFD0-217D7A3C22AA}" type="slidenum">
              <a:rPr kumimoji="1" lang="ja-JP" altLang="en-US" smtClean="0"/>
              <a:t>‹#›</a:t>
            </a:fld>
            <a:endParaRPr kumimoji="1" lang="ja-JP" altLang="en-US"/>
          </a:p>
        </p:txBody>
      </p:sp>
    </p:spTree>
    <p:extLst>
      <p:ext uri="{BB962C8B-B14F-4D97-AF65-F5344CB8AC3E}">
        <p14:creationId xmlns:p14="http://schemas.microsoft.com/office/powerpoint/2010/main" val="2126390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8F7B414-DBA6-442F-B68D-84D8B6C22035}" type="datetimeFigureOut">
              <a:rPr kumimoji="1" lang="ja-JP" altLang="en-US" smtClean="0"/>
              <a:t>2014/10/15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2575BB9-758B-4DE2-BFD0-217D7A3C22AA}" type="slidenum">
              <a:rPr kumimoji="1" lang="ja-JP" altLang="en-US" smtClean="0"/>
              <a:t>‹#›</a:t>
            </a:fld>
            <a:endParaRPr kumimoji="1" lang="ja-JP" altLang="en-US"/>
          </a:p>
        </p:txBody>
      </p:sp>
    </p:spTree>
    <p:extLst>
      <p:ext uri="{BB962C8B-B14F-4D97-AF65-F5344CB8AC3E}">
        <p14:creationId xmlns:p14="http://schemas.microsoft.com/office/powerpoint/2010/main" val="3225246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8F7B414-DBA6-442F-B68D-84D8B6C22035}" type="datetimeFigureOut">
              <a:rPr kumimoji="1" lang="ja-JP" altLang="en-US" smtClean="0"/>
              <a:t>2014/10/15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2575BB9-758B-4DE2-BFD0-217D7A3C22AA}" type="slidenum">
              <a:rPr kumimoji="1" lang="ja-JP" altLang="en-US" smtClean="0"/>
              <a:t>‹#›</a:t>
            </a:fld>
            <a:endParaRPr kumimoji="1" lang="ja-JP" altLang="en-US"/>
          </a:p>
        </p:txBody>
      </p:sp>
    </p:spTree>
    <p:extLst>
      <p:ext uri="{BB962C8B-B14F-4D97-AF65-F5344CB8AC3E}">
        <p14:creationId xmlns:p14="http://schemas.microsoft.com/office/powerpoint/2010/main" val="2891972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8F7B414-DBA6-442F-B68D-84D8B6C22035}" type="datetimeFigureOut">
              <a:rPr kumimoji="1" lang="ja-JP" altLang="en-US" smtClean="0"/>
              <a:t>2014/10/15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2575BB9-758B-4DE2-BFD0-217D7A3C22AA}" type="slidenum">
              <a:rPr kumimoji="1" lang="ja-JP" altLang="en-US" smtClean="0"/>
              <a:t>‹#›</a:t>
            </a:fld>
            <a:endParaRPr kumimoji="1" lang="ja-JP" altLang="en-US"/>
          </a:p>
        </p:txBody>
      </p:sp>
    </p:spTree>
    <p:extLst>
      <p:ext uri="{BB962C8B-B14F-4D97-AF65-F5344CB8AC3E}">
        <p14:creationId xmlns:p14="http://schemas.microsoft.com/office/powerpoint/2010/main" val="1935210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8F7B414-DBA6-442F-B68D-84D8B6C22035}" type="datetimeFigureOut">
              <a:rPr kumimoji="1" lang="ja-JP" altLang="en-US" smtClean="0"/>
              <a:t>2014/10/15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2575BB9-758B-4DE2-BFD0-217D7A3C22AA}" type="slidenum">
              <a:rPr kumimoji="1" lang="ja-JP" altLang="en-US" smtClean="0"/>
              <a:t>‹#›</a:t>
            </a:fld>
            <a:endParaRPr kumimoji="1" lang="ja-JP" altLang="en-US"/>
          </a:p>
        </p:txBody>
      </p:sp>
    </p:spTree>
    <p:extLst>
      <p:ext uri="{BB962C8B-B14F-4D97-AF65-F5344CB8AC3E}">
        <p14:creationId xmlns:p14="http://schemas.microsoft.com/office/powerpoint/2010/main" val="2764847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8F7B414-DBA6-442F-B68D-84D8B6C22035}" type="datetimeFigureOut">
              <a:rPr kumimoji="1" lang="ja-JP" altLang="en-US" smtClean="0"/>
              <a:t>2014/10/15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2575BB9-758B-4DE2-BFD0-217D7A3C22AA}" type="slidenum">
              <a:rPr kumimoji="1" lang="ja-JP" altLang="en-US" smtClean="0"/>
              <a:t>‹#›</a:t>
            </a:fld>
            <a:endParaRPr kumimoji="1" lang="ja-JP" altLang="en-US"/>
          </a:p>
        </p:txBody>
      </p:sp>
    </p:spTree>
    <p:extLst>
      <p:ext uri="{BB962C8B-B14F-4D97-AF65-F5344CB8AC3E}">
        <p14:creationId xmlns:p14="http://schemas.microsoft.com/office/powerpoint/2010/main" val="3624633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8F7B414-DBA6-442F-B68D-84D8B6C22035}" type="datetimeFigureOut">
              <a:rPr kumimoji="1" lang="ja-JP" altLang="en-US" smtClean="0"/>
              <a:t>2014/10/15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2575BB9-758B-4DE2-BFD0-217D7A3C22AA}" type="slidenum">
              <a:rPr kumimoji="1" lang="ja-JP" altLang="en-US" smtClean="0"/>
              <a:t>‹#›</a:t>
            </a:fld>
            <a:endParaRPr kumimoji="1" lang="ja-JP" altLang="en-US"/>
          </a:p>
        </p:txBody>
      </p:sp>
    </p:spTree>
    <p:extLst>
      <p:ext uri="{BB962C8B-B14F-4D97-AF65-F5344CB8AC3E}">
        <p14:creationId xmlns:p14="http://schemas.microsoft.com/office/powerpoint/2010/main" val="185497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F7B414-DBA6-442F-B68D-84D8B6C22035}" type="datetimeFigureOut">
              <a:rPr kumimoji="1" lang="ja-JP" altLang="en-US" smtClean="0"/>
              <a:t>2014/10/15</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575BB9-758B-4DE2-BFD0-217D7A3C22AA}" type="slidenum">
              <a:rPr kumimoji="1" lang="ja-JP" altLang="en-US" smtClean="0"/>
              <a:t>‹#›</a:t>
            </a:fld>
            <a:endParaRPr kumimoji="1" lang="ja-JP" altLang="en-US"/>
          </a:p>
        </p:txBody>
      </p:sp>
    </p:spTree>
    <p:extLst>
      <p:ext uri="{BB962C8B-B14F-4D97-AF65-F5344CB8AC3E}">
        <p14:creationId xmlns:p14="http://schemas.microsoft.com/office/powerpoint/2010/main" val="11316113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円/楕円 10"/>
          <p:cNvSpPr/>
          <p:nvPr/>
        </p:nvSpPr>
        <p:spPr>
          <a:xfrm>
            <a:off x="3707904" y="1988840"/>
            <a:ext cx="7704856" cy="7704856"/>
          </a:xfrm>
          <a:prstGeom prst="ellips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467544" y="188640"/>
            <a:ext cx="4320478" cy="369332"/>
          </a:xfrm>
          <a:prstGeom prst="rect">
            <a:avLst/>
          </a:prstGeom>
          <a:noFill/>
        </p:spPr>
        <p:txBody>
          <a:bodyPr wrap="none" rtlCol="0">
            <a:spAutoFit/>
          </a:bodyPr>
          <a:lstStyle/>
          <a:p>
            <a:r>
              <a:rPr kumimoji="1" lang="en-US" altLang="ja-JP" dirty="0" smtClean="0"/>
              <a:t>IEEE ITS Society Distinguished Lecture Series</a:t>
            </a:r>
            <a:endParaRPr kumimoji="1" lang="ja-JP" altLang="en-US" dirty="0"/>
          </a:p>
        </p:txBody>
      </p:sp>
      <p:sp>
        <p:nvSpPr>
          <p:cNvPr id="5" name="テキスト ボックス 4"/>
          <p:cNvSpPr txBox="1"/>
          <p:nvPr/>
        </p:nvSpPr>
        <p:spPr>
          <a:xfrm>
            <a:off x="459874" y="404664"/>
            <a:ext cx="8333563" cy="1600438"/>
          </a:xfrm>
          <a:prstGeom prst="rect">
            <a:avLst/>
          </a:prstGeom>
          <a:noFill/>
        </p:spPr>
        <p:txBody>
          <a:bodyPr wrap="none" rtlCol="0">
            <a:spAutoFit/>
          </a:bodyPr>
          <a:lstStyle/>
          <a:p>
            <a:pPr algn="ctr"/>
            <a:r>
              <a:rPr kumimoji="1" lang="en-US" altLang="ja-JP" sz="3200" b="1" dirty="0" smtClean="0"/>
              <a:t>STUDENT DAY of </a:t>
            </a:r>
            <a:r>
              <a:rPr kumimoji="1" lang="en-US" altLang="ja-JP" sz="4000" b="1" dirty="0" smtClean="0"/>
              <a:t>AUTONOMOUS DRIVING</a:t>
            </a:r>
          </a:p>
          <a:p>
            <a:pPr algn="ctr"/>
            <a:r>
              <a:rPr lang="ja-JP" altLang="en-US" sz="2400" b="1" dirty="0" smtClean="0"/>
              <a:t>学生向け講演会</a:t>
            </a:r>
            <a:r>
              <a:rPr lang="ja-JP" altLang="en-US" sz="4000" b="1" dirty="0" smtClean="0"/>
              <a:t>「自動運転」</a:t>
            </a:r>
            <a:endParaRPr lang="en-US" altLang="ja-JP" sz="4000" b="1" dirty="0" smtClean="0"/>
          </a:p>
          <a:p>
            <a:pPr algn="ctr"/>
            <a:r>
              <a:rPr lang="ja-JP" altLang="en-US" b="1" dirty="0" smtClean="0"/>
              <a:t>主催： </a:t>
            </a:r>
            <a:r>
              <a:rPr lang="en-US" altLang="ja-JP" b="1" dirty="0" smtClean="0"/>
              <a:t>IEEE ITS Society </a:t>
            </a:r>
            <a:r>
              <a:rPr lang="ja-JP" altLang="en-US" b="1" dirty="0" smtClean="0"/>
              <a:t>東京チャプター、名古屋チャプター</a:t>
            </a:r>
            <a:endParaRPr kumimoji="1" lang="ja-JP" altLang="en-US" b="1" dirty="0"/>
          </a:p>
        </p:txBody>
      </p:sp>
      <p:sp>
        <p:nvSpPr>
          <p:cNvPr id="6" name="テキスト ボックス 5"/>
          <p:cNvSpPr txBox="1"/>
          <p:nvPr/>
        </p:nvSpPr>
        <p:spPr>
          <a:xfrm>
            <a:off x="1259632" y="4012609"/>
            <a:ext cx="5931432" cy="2616101"/>
          </a:xfrm>
          <a:prstGeom prst="rect">
            <a:avLst/>
          </a:prstGeom>
          <a:noFill/>
        </p:spPr>
        <p:txBody>
          <a:bodyPr wrap="none" rtlCol="0">
            <a:spAutoFit/>
          </a:bodyPr>
          <a:lstStyle/>
          <a:p>
            <a:r>
              <a:rPr kumimoji="1" lang="ja-JP" altLang="en-US" sz="2000" b="1" dirty="0" smtClean="0"/>
              <a:t>講演：</a:t>
            </a:r>
            <a:endParaRPr kumimoji="1" lang="en-US" altLang="ja-JP" sz="2000" b="1" dirty="0" smtClean="0"/>
          </a:p>
          <a:p>
            <a:r>
              <a:rPr kumimoji="1" lang="ja-JP" altLang="en-US" sz="2800" b="1" dirty="0" smtClean="0"/>
              <a:t>　自動運転・技術と挑戦</a:t>
            </a:r>
            <a:endParaRPr kumimoji="1" lang="en-US" altLang="ja-JP" sz="2800" b="1" dirty="0" smtClean="0"/>
          </a:p>
          <a:p>
            <a:r>
              <a:rPr lang="ja-JP" altLang="en-US" sz="2800" b="1" dirty="0"/>
              <a:t>　</a:t>
            </a:r>
            <a:r>
              <a:rPr lang="ja-JP" altLang="en-US" sz="2800" b="1" dirty="0" smtClean="0"/>
              <a:t>　　</a:t>
            </a:r>
            <a:r>
              <a:rPr lang="ja-JP" altLang="en-US" sz="2400" b="1" dirty="0" smtClean="0"/>
              <a:t>講演者　野辺継男（インテル株式会社）</a:t>
            </a:r>
            <a:endParaRPr lang="en-US" altLang="ja-JP" sz="2400" b="1" dirty="0" smtClean="0"/>
          </a:p>
          <a:p>
            <a:endParaRPr lang="en-US" altLang="ja-JP" sz="1200" b="1" dirty="0" smtClean="0"/>
          </a:p>
          <a:p>
            <a:r>
              <a:rPr kumimoji="1" lang="ja-JP" altLang="en-US" sz="2000" b="1" dirty="0" smtClean="0"/>
              <a:t>ビデオビュー：</a:t>
            </a:r>
            <a:endParaRPr kumimoji="1" lang="en-US" altLang="ja-JP" sz="2000" b="1" dirty="0" smtClean="0"/>
          </a:p>
          <a:p>
            <a:r>
              <a:rPr lang="ja-JP" altLang="en-US" sz="2800" b="1" dirty="0"/>
              <a:t>　</a:t>
            </a:r>
            <a:r>
              <a:rPr lang="ja-JP" altLang="en-US" sz="2800" b="1" dirty="0" smtClean="0"/>
              <a:t>ここまで来た自動運転！</a:t>
            </a:r>
            <a:endParaRPr lang="en-US" altLang="ja-JP" sz="2800" b="1" dirty="0" smtClean="0"/>
          </a:p>
          <a:p>
            <a:r>
              <a:rPr kumimoji="1" lang="ja-JP" altLang="en-US" sz="2800" b="1" dirty="0"/>
              <a:t>　</a:t>
            </a:r>
            <a:r>
              <a:rPr kumimoji="1" lang="ja-JP" altLang="en-US" sz="2800" b="1" dirty="0" smtClean="0"/>
              <a:t>　　</a:t>
            </a:r>
            <a:r>
              <a:rPr kumimoji="1" lang="ja-JP" altLang="en-US" sz="2400" b="1" dirty="0" smtClean="0"/>
              <a:t>ファシリテータ　加藤真平（名大）</a:t>
            </a:r>
            <a:endParaRPr kumimoji="1" lang="en-US" altLang="ja-JP" sz="2400" b="1" dirty="0" smtClean="0"/>
          </a:p>
        </p:txBody>
      </p:sp>
      <p:sp>
        <p:nvSpPr>
          <p:cNvPr id="7" name="テキスト ボックス 6"/>
          <p:cNvSpPr txBox="1"/>
          <p:nvPr/>
        </p:nvSpPr>
        <p:spPr>
          <a:xfrm>
            <a:off x="1188939" y="2780928"/>
            <a:ext cx="6412333" cy="1446550"/>
          </a:xfrm>
          <a:prstGeom prst="rect">
            <a:avLst/>
          </a:prstGeom>
          <a:noFill/>
        </p:spPr>
        <p:txBody>
          <a:bodyPr wrap="none" rtlCol="0">
            <a:spAutoFit/>
          </a:bodyPr>
          <a:lstStyle/>
          <a:p>
            <a:r>
              <a:rPr lang="ja-JP" altLang="en-US" sz="2800" b="1" dirty="0" smtClean="0"/>
              <a:t>日時：　</a:t>
            </a:r>
            <a:r>
              <a:rPr lang="en-US" altLang="ja-JP" sz="2800" b="1" dirty="0" smtClean="0"/>
              <a:t>11</a:t>
            </a:r>
            <a:r>
              <a:rPr lang="ja-JP" altLang="en-US" sz="2800" b="1" dirty="0" smtClean="0"/>
              <a:t>月</a:t>
            </a:r>
            <a:r>
              <a:rPr lang="en-US" altLang="ja-JP" sz="2800" b="1" dirty="0" smtClean="0"/>
              <a:t>27</a:t>
            </a:r>
            <a:r>
              <a:rPr lang="ja-JP" altLang="en-US" sz="2800" b="1" dirty="0" smtClean="0"/>
              <a:t>日　午後</a:t>
            </a:r>
            <a:r>
              <a:rPr lang="en-US" altLang="ja-JP" sz="2800" b="1" dirty="0" smtClean="0"/>
              <a:t>3</a:t>
            </a:r>
            <a:r>
              <a:rPr lang="ja-JP" altLang="en-US" sz="2800" b="1" dirty="0" smtClean="0"/>
              <a:t>時～</a:t>
            </a:r>
            <a:r>
              <a:rPr lang="en-US" altLang="ja-JP" sz="2800" b="1" dirty="0" smtClean="0"/>
              <a:t>6</a:t>
            </a:r>
            <a:r>
              <a:rPr lang="ja-JP" altLang="en-US" sz="2800" b="1" dirty="0" smtClean="0"/>
              <a:t>時</a:t>
            </a:r>
            <a:endParaRPr kumimoji="1" lang="en-US" altLang="ja-JP" sz="2800" b="1" dirty="0" smtClean="0"/>
          </a:p>
          <a:p>
            <a:r>
              <a:rPr lang="ja-JP" altLang="en-US" sz="2800" b="1" dirty="0" smtClean="0"/>
              <a:t>会場：　</a:t>
            </a:r>
            <a:r>
              <a:rPr lang="ja-JP" altLang="en-US" sz="2800" b="1" dirty="0"/>
              <a:t>東京</a:t>
            </a:r>
            <a:r>
              <a:rPr lang="ja-JP" altLang="en-US" sz="2800" b="1" dirty="0" smtClean="0"/>
              <a:t>大学・情報学環・福武ホール</a:t>
            </a:r>
            <a:endParaRPr lang="en-US" altLang="ja-JP" sz="2800" b="1" dirty="0" smtClean="0"/>
          </a:p>
          <a:p>
            <a:r>
              <a:rPr lang="ja-JP" altLang="en-US" sz="1600" b="1" dirty="0"/>
              <a:t>　</a:t>
            </a:r>
            <a:r>
              <a:rPr lang="ja-JP" altLang="en-US" sz="1600" b="1" dirty="0" smtClean="0"/>
              <a:t>　　　　　　　 </a:t>
            </a:r>
            <a:r>
              <a:rPr lang="en-US" altLang="ja-JP" sz="1600" b="1" dirty="0" smtClean="0"/>
              <a:t>fukutake.iii.u-tokyo.ac.jp</a:t>
            </a:r>
            <a:r>
              <a:rPr lang="en-US" altLang="ja-JP" sz="2800" b="1" dirty="0"/>
              <a:t/>
            </a:r>
            <a:br>
              <a:rPr lang="en-US" altLang="ja-JP" sz="2800" b="1" dirty="0"/>
            </a:br>
            <a:r>
              <a:rPr lang="ja-JP" altLang="en-US" sz="1600" b="1" dirty="0" smtClean="0"/>
              <a:t>　　　　　　　　参加無料（学生以外の方、</a:t>
            </a:r>
            <a:r>
              <a:rPr lang="en-US" altLang="ja-JP" sz="1600" b="1" dirty="0" smtClean="0"/>
              <a:t>IEEE</a:t>
            </a:r>
            <a:r>
              <a:rPr lang="ja-JP" altLang="en-US" sz="1600" b="1" dirty="0" smtClean="0"/>
              <a:t>非会員の方も参加できます）</a:t>
            </a:r>
            <a:endParaRPr lang="en-US" altLang="ja-JP" sz="1600" b="1" dirty="0" smtClean="0"/>
          </a:p>
        </p:txBody>
      </p:sp>
      <p:pic>
        <p:nvPicPr>
          <p:cNvPr id="1026" name="Picture 2" descr="intel-nobe-20120927.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68344" y="3933056"/>
            <a:ext cx="1008112" cy="116941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C:\Users\shinpei\Pictures\DSC03876.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68344" y="5542419"/>
            <a:ext cx="1008112" cy="1191404"/>
          </a:xfrm>
          <a:prstGeom prst="rect">
            <a:avLst/>
          </a:prstGeom>
          <a:noFill/>
          <a:extLst>
            <a:ext uri="{909E8E84-426E-40DD-AFC4-6F175D3DCCD1}">
              <a14:hiddenFill xmlns:a14="http://schemas.microsoft.com/office/drawing/2010/main">
                <a:solidFill>
                  <a:srgbClr val="FFFFFF"/>
                </a:solidFill>
              </a14:hiddenFill>
            </a:ext>
          </a:extLst>
        </p:spPr>
      </p:pic>
      <p:sp>
        <p:nvSpPr>
          <p:cNvPr id="10" name="テキスト ボックス 9"/>
          <p:cNvSpPr txBox="1"/>
          <p:nvPr/>
        </p:nvSpPr>
        <p:spPr>
          <a:xfrm>
            <a:off x="422573" y="1949931"/>
            <a:ext cx="8325891" cy="830997"/>
          </a:xfrm>
          <a:prstGeom prst="rect">
            <a:avLst/>
          </a:prstGeom>
          <a:noFill/>
        </p:spPr>
        <p:txBody>
          <a:bodyPr wrap="square" rtlCol="0">
            <a:spAutoFit/>
          </a:bodyPr>
          <a:lstStyle/>
          <a:p>
            <a:r>
              <a:rPr lang="ja-JP" altLang="en-US" sz="1600" dirty="0" smtClean="0"/>
              <a:t>「自動運転」　自分に何ができるだろう？　研究するにはどんな分野を選べばいいの？</a:t>
            </a:r>
            <a:endParaRPr lang="en-US" altLang="ja-JP" sz="1600" dirty="0" smtClean="0"/>
          </a:p>
          <a:p>
            <a:r>
              <a:rPr lang="ja-JP" altLang="en-US" sz="1600" dirty="0" smtClean="0"/>
              <a:t>興味があっても、分からないことが沢山あるのではないでしょうか。日本の自動運転の知恵袋と若きリーダーが、そんな学生の皆様に講演とビデオで自動運転の最先端を紹介します。</a:t>
            </a:r>
            <a:endParaRPr lang="en-US" altLang="ja-JP" sz="1600" dirty="0" smtClean="0"/>
          </a:p>
        </p:txBody>
      </p:sp>
      <p:sp>
        <p:nvSpPr>
          <p:cNvPr id="12" name="テキスト ボックス 9"/>
          <p:cNvSpPr txBox="1"/>
          <p:nvPr/>
        </p:nvSpPr>
        <p:spPr>
          <a:xfrm>
            <a:off x="3074222" y="6597352"/>
            <a:ext cx="5890266" cy="276999"/>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200" dirty="0" smtClean="0"/>
              <a:t>問い合わせ先：　名古屋大学　武田一哉　</a:t>
            </a:r>
            <a:r>
              <a:rPr lang="en-US" altLang="ja-JP" sz="1200" dirty="0" smtClean="0"/>
              <a:t>takeda@is.nagoya-u.ac.jp</a:t>
            </a:r>
            <a:endParaRPr lang="en-US" altLang="ja-JP" sz="1200" dirty="0" smtClean="0"/>
          </a:p>
        </p:txBody>
      </p:sp>
    </p:spTree>
    <p:extLst>
      <p:ext uri="{BB962C8B-B14F-4D97-AF65-F5344CB8AC3E}">
        <p14:creationId xmlns:p14="http://schemas.microsoft.com/office/powerpoint/2010/main" val="38926582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TotalTime>
  <Words>37</Words>
  <Application>Microsoft Office PowerPoint</Application>
  <PresentationFormat>画面に合わせる (4:3)</PresentationFormat>
  <Paragraphs>17</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Kazuya Takeda</dc:creator>
  <cp:lastModifiedBy>Kazuya Takeda</cp:lastModifiedBy>
  <cp:revision>30</cp:revision>
  <dcterms:created xsi:type="dcterms:W3CDTF">2014-10-05T10:50:04Z</dcterms:created>
  <dcterms:modified xsi:type="dcterms:W3CDTF">2014-10-15T04:28:14Z</dcterms:modified>
</cp:coreProperties>
</file>