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44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4AF8D-99BE-4609-800F-17D7669A8A88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48032-CCC2-4ED3-AC85-BFC8D0DB5F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70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B414-DBA6-442F-B68D-84D8B6C22035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5BB9-758B-4DE2-BFD0-217D7A3C2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57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B414-DBA6-442F-B68D-84D8B6C22035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5BB9-758B-4DE2-BFD0-217D7A3C2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82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B414-DBA6-442F-B68D-84D8B6C22035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5BB9-758B-4DE2-BFD0-217D7A3C2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8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B414-DBA6-442F-B68D-84D8B6C22035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5BB9-758B-4DE2-BFD0-217D7A3C2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58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B414-DBA6-442F-B68D-84D8B6C22035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5BB9-758B-4DE2-BFD0-217D7A3C2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39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B414-DBA6-442F-B68D-84D8B6C22035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5BB9-758B-4DE2-BFD0-217D7A3C2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24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B414-DBA6-442F-B68D-84D8B6C22035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5BB9-758B-4DE2-BFD0-217D7A3C2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97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B414-DBA6-442F-B68D-84D8B6C22035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5BB9-758B-4DE2-BFD0-217D7A3C2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21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B414-DBA6-442F-B68D-84D8B6C22035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5BB9-758B-4DE2-BFD0-217D7A3C2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84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B414-DBA6-442F-B68D-84D8B6C22035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5BB9-758B-4DE2-BFD0-217D7A3C2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63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7B414-DBA6-442F-B68D-84D8B6C22035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5BB9-758B-4DE2-BFD0-217D7A3C2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9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7B414-DBA6-442F-B68D-84D8B6C22035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5BB9-758B-4DE2-BFD0-217D7A3C22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61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円/楕円 10"/>
          <p:cNvSpPr/>
          <p:nvPr/>
        </p:nvSpPr>
        <p:spPr>
          <a:xfrm>
            <a:off x="3707904" y="1988840"/>
            <a:ext cx="7704856" cy="770485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188640"/>
            <a:ext cx="4320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IEEE ITS Society Distinguished Lecture Series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46666" y="644495"/>
            <a:ext cx="675999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b="1" dirty="0" smtClean="0"/>
              <a:t>STUDENT DAY of </a:t>
            </a:r>
            <a:br>
              <a:rPr kumimoji="1" lang="en-US" altLang="ja-JP" sz="3200" b="1" dirty="0" smtClean="0"/>
            </a:br>
            <a:r>
              <a:rPr kumimoji="1" lang="en-US" altLang="ja-JP" sz="4000" b="1" dirty="0" smtClean="0"/>
              <a:t>AUTONOMOUS DRIVING</a:t>
            </a:r>
          </a:p>
          <a:p>
            <a:pPr algn="ctr"/>
            <a:r>
              <a:rPr kumimoji="1" lang="en-US" altLang="ja-JP" sz="2000" b="1" dirty="0" smtClean="0"/>
              <a:t>Co-sponsored by IEEE ITSS Tokyo Chapter and Nagoya Chapter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3520167"/>
            <a:ext cx="614597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2000" b="1" dirty="0" smtClean="0"/>
              <a:t>talk</a:t>
            </a:r>
            <a:r>
              <a:rPr kumimoji="1" lang="ja-JP" altLang="en-US" sz="2000" b="1" dirty="0" smtClean="0"/>
              <a:t>：</a:t>
            </a:r>
            <a:endParaRPr kumimoji="1" lang="en-US" altLang="ja-JP" sz="2000" b="1" dirty="0" smtClean="0"/>
          </a:p>
          <a:p>
            <a:pPr>
              <a:lnSpc>
                <a:spcPts val="2400"/>
              </a:lnSpc>
            </a:pPr>
            <a:r>
              <a:rPr kumimoji="1" lang="ja-JP" altLang="en-US" sz="2800" b="1" dirty="0" smtClean="0"/>
              <a:t>　</a:t>
            </a:r>
            <a:r>
              <a:rPr kumimoji="1" lang="en-US" altLang="ja-JP" sz="2000" b="1" dirty="0" smtClean="0"/>
              <a:t>Autonomous Driving</a:t>
            </a:r>
            <a:r>
              <a:rPr kumimoji="1" lang="en-US" altLang="ja-JP" sz="2800" b="1" dirty="0" smtClean="0"/>
              <a:t> </a:t>
            </a:r>
          </a:p>
          <a:p>
            <a:pPr>
              <a:lnSpc>
                <a:spcPts val="2400"/>
              </a:lnSpc>
            </a:pPr>
            <a:r>
              <a:rPr lang="en-US" altLang="ja-JP" sz="2800" b="1" dirty="0" smtClean="0"/>
              <a:t>   </a:t>
            </a:r>
            <a:r>
              <a:rPr kumimoji="1" lang="en-US" altLang="ja-JP" sz="2800" b="1" dirty="0" smtClean="0">
                <a:solidFill>
                  <a:srgbClr val="C00000"/>
                </a:solidFill>
              </a:rPr>
              <a:t>Technologies and Challenges</a:t>
            </a:r>
          </a:p>
          <a:p>
            <a:pPr>
              <a:lnSpc>
                <a:spcPts val="2400"/>
              </a:lnSpc>
            </a:pPr>
            <a:r>
              <a:rPr lang="ja-JP" altLang="en-US" sz="2800" b="1" dirty="0"/>
              <a:t>　</a:t>
            </a:r>
            <a:r>
              <a:rPr lang="en-US" altLang="ja-JP" sz="2400" b="1" dirty="0" smtClean="0"/>
              <a:t>Speaker: Mr. </a:t>
            </a:r>
            <a:r>
              <a:rPr lang="en-US" altLang="ja-JP" sz="2400" b="1" dirty="0" err="1" smtClean="0"/>
              <a:t>Tsuguo</a:t>
            </a:r>
            <a:r>
              <a:rPr lang="en-US" altLang="ja-JP" sz="2400" b="1" dirty="0" smtClean="0"/>
              <a:t> NOBE</a:t>
            </a:r>
            <a:r>
              <a:rPr lang="ja-JP" altLang="en-US" sz="2400" b="1" dirty="0"/>
              <a:t> </a:t>
            </a:r>
            <a:r>
              <a:rPr lang="en-US" altLang="ja-JP" sz="2400" b="1" dirty="0" smtClean="0"/>
              <a:t>(Intel Japan)</a:t>
            </a:r>
          </a:p>
          <a:p>
            <a:pPr>
              <a:lnSpc>
                <a:spcPts val="2400"/>
              </a:lnSpc>
            </a:pPr>
            <a:endParaRPr lang="en-US" altLang="ja-JP" sz="2400" b="1" dirty="0" smtClean="0"/>
          </a:p>
          <a:p>
            <a:pPr>
              <a:lnSpc>
                <a:spcPts val="2400"/>
              </a:lnSpc>
            </a:pPr>
            <a:r>
              <a:rPr kumimoji="1" lang="en-US" altLang="ja-JP" sz="2000" b="1" dirty="0" smtClean="0"/>
              <a:t>Video View</a:t>
            </a:r>
            <a:r>
              <a:rPr kumimoji="1" lang="ja-JP" altLang="en-US" sz="2000" b="1" dirty="0" smtClean="0"/>
              <a:t>：</a:t>
            </a:r>
            <a:endParaRPr kumimoji="1" lang="en-US" altLang="ja-JP" sz="2000" b="1" dirty="0" smtClean="0"/>
          </a:p>
          <a:p>
            <a:pPr>
              <a:lnSpc>
                <a:spcPts val="2400"/>
              </a:lnSpc>
            </a:pPr>
            <a:r>
              <a:rPr lang="en-US" altLang="ja-JP" sz="2000" b="1" dirty="0" smtClean="0"/>
              <a:t>    Autonomous </a:t>
            </a:r>
            <a:r>
              <a:rPr lang="en-US" altLang="ja-JP" sz="2000" b="1" dirty="0"/>
              <a:t>Driving</a:t>
            </a:r>
            <a:r>
              <a:rPr lang="en-US" altLang="ja-JP" sz="2800" b="1" dirty="0"/>
              <a:t> </a:t>
            </a:r>
          </a:p>
          <a:p>
            <a:pPr>
              <a:lnSpc>
                <a:spcPts val="2400"/>
              </a:lnSpc>
            </a:pPr>
            <a:r>
              <a:rPr lang="en-US" altLang="ja-JP" sz="2800" b="1" dirty="0"/>
              <a:t>   </a:t>
            </a:r>
            <a:r>
              <a:rPr lang="en-US" altLang="ja-JP" sz="2800" b="1" dirty="0">
                <a:solidFill>
                  <a:srgbClr val="C00000"/>
                </a:solidFill>
              </a:rPr>
              <a:t>F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eel the state-of-the-art</a:t>
            </a:r>
          </a:p>
          <a:p>
            <a:pPr lvl="0">
              <a:lnSpc>
                <a:spcPts val="2400"/>
              </a:lnSpc>
            </a:pPr>
            <a:r>
              <a:rPr lang="ja-JP" altLang="en-US" sz="2800" b="1" dirty="0" smtClean="0">
                <a:solidFill>
                  <a:prstClr val="black"/>
                </a:solidFill>
              </a:rPr>
              <a:t>　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Facilitator: Prof. </a:t>
            </a:r>
            <a:r>
              <a:rPr lang="en-US" altLang="ja-JP" sz="2400" b="1" dirty="0" err="1" smtClean="0">
                <a:solidFill>
                  <a:prstClr val="black"/>
                </a:solidFill>
              </a:rPr>
              <a:t>Shinpei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 KATO (Nagoya Univ.)</a:t>
            </a:r>
            <a:endParaRPr lang="en-US" altLang="ja-JP" sz="2400" b="1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75656" y="2492896"/>
            <a:ext cx="73740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D&amp;T</a:t>
            </a:r>
            <a:r>
              <a:rPr lang="ja-JP" altLang="en-US" sz="2800" b="1" dirty="0" smtClean="0"/>
              <a:t>：　</a:t>
            </a:r>
            <a:r>
              <a:rPr lang="en-US" altLang="ja-JP" sz="2800" b="1" dirty="0" smtClean="0"/>
              <a:t>27 November 2014, 3:00pm-6:30pm</a:t>
            </a:r>
            <a:endParaRPr kumimoji="1" lang="en-US" altLang="ja-JP" sz="2800" b="1" dirty="0" smtClean="0"/>
          </a:p>
          <a:p>
            <a:r>
              <a:rPr lang="en-US" altLang="ja-JP" sz="2800" b="1" dirty="0" smtClean="0"/>
              <a:t>Venue</a:t>
            </a:r>
            <a:r>
              <a:rPr lang="ja-JP" altLang="en-US" sz="2800" b="1" dirty="0" smtClean="0"/>
              <a:t>：　</a:t>
            </a:r>
            <a:r>
              <a:rPr lang="en-US" altLang="ja-JP" sz="2800" b="1" dirty="0" err="1" smtClean="0"/>
              <a:t>Hukutake</a:t>
            </a:r>
            <a:r>
              <a:rPr lang="en-US" altLang="ja-JP" sz="2800" b="1" dirty="0" smtClean="0"/>
              <a:t> Hall, The University of Tokyo </a:t>
            </a:r>
            <a:r>
              <a:rPr lang="en-US" altLang="ja-JP" sz="2800" b="1" dirty="0"/>
              <a:t/>
            </a:r>
            <a:br>
              <a:rPr lang="en-US" altLang="ja-JP" sz="2800" b="1" dirty="0"/>
            </a:br>
            <a:r>
              <a:rPr lang="ja-JP" altLang="en-US" sz="1600" b="1" dirty="0" smtClean="0"/>
              <a:t>　　　　　　　　　</a:t>
            </a:r>
            <a:endParaRPr lang="en-US" altLang="ja-JP" sz="1600" b="1" dirty="0" smtClean="0"/>
          </a:p>
        </p:txBody>
      </p:sp>
      <p:pic>
        <p:nvPicPr>
          <p:cNvPr id="1026" name="Picture 2" descr="intel-nobe-201209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717032"/>
            <a:ext cx="1008112" cy="116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hinpei\Pictures\DSC0387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326395"/>
            <a:ext cx="1008112" cy="119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3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13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Kazuya Takeda</dc:creator>
  <cp:lastModifiedBy>Kazuya Takeda</cp:lastModifiedBy>
  <cp:revision>27</cp:revision>
  <dcterms:created xsi:type="dcterms:W3CDTF">2014-10-05T10:50:04Z</dcterms:created>
  <dcterms:modified xsi:type="dcterms:W3CDTF">2014-10-11T00:44:09Z</dcterms:modified>
</cp:coreProperties>
</file>